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23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6097" y="3392050"/>
            <a:ext cx="1179528" cy="11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7990" y="3354725"/>
            <a:ext cx="1092395" cy="108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990" y="953402"/>
            <a:ext cx="1179524" cy="116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2486" y="3354725"/>
            <a:ext cx="1094123" cy="108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5649" y="2153134"/>
            <a:ext cx="1120425" cy="108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52425" y="2136525"/>
            <a:ext cx="1154246" cy="11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68737" y="952960"/>
            <a:ext cx="1107872" cy="108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3965" y="2156656"/>
            <a:ext cx="1120445" cy="111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35649" y="952960"/>
            <a:ext cx="1120424" cy="1078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George Theocharopoulos</cp:lastModifiedBy>
  <cp:revision>1</cp:revision>
  <dcterms:modified xsi:type="dcterms:W3CDTF">2021-01-04T19:23:06Z</dcterms:modified>
</cp:coreProperties>
</file>