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CB73C-9ADB-418B-A2B8-40CF059E5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55356-B616-4943-8761-FFCA42A31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B2F3D-6259-4F12-8E43-BCD7FB640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D3A9A-07F5-446E-BC29-D0B2A0D6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6B19A-DA65-4AA4-9EF0-891DD12C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50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3CA8B-7494-4D8A-B7B0-F8A0ACDBE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57134-56A2-40EE-BBF1-9C8901926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A1294-9DDC-4DA1-AF3F-8A2EACC6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15938-24F9-4AF2-9407-BFAE31676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34504-F437-4C3C-9119-794E96E27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3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8B043-8765-4475-A2D4-8CA20BD6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06508-5218-46A8-805E-DF9BE9A7E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C8E17-CC75-450E-AFBE-2B3CCE13A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F209C-F34B-4397-B024-7E22B3D1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B0D48-75CE-4BCD-A33E-48EFCF49C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71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61542-CD01-4B54-9542-8515F37B5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4A942-8DA9-4166-B360-2C5B2D049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5830F-CAE1-4D26-B974-83F7DE1E3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9F45CC-ABDF-466F-83D3-C73CD7393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935A3-B46B-4984-84E1-0E6B42BD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3FCBA-0A71-4A01-98B7-07C7E5A0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01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07CB-202A-47BF-9B84-30352B63D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6A7BC-240D-40BE-A28D-338EC1559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8860A-B19E-47DC-90BA-9B9774B00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204B6-D318-439E-9E6B-B93983173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E213C7-0080-40FE-AA2B-39F09E8CD6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698E3E-725D-4219-8EEC-C2031D16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F406E4-88ED-4971-B8A0-5C4D64176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F02070-C1F1-4755-BC59-2BD913FF4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9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9D856-3374-4FCB-B27C-B4F5CDB0B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5F9FD6-934F-4ABD-9460-FAF0F3E81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AFFA0-6373-4629-811A-FCB86CF1D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482AE2-D976-4DBC-A416-6CEC1FA37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29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828C74-72C5-4D4D-A733-802044BC6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FDE58-7F06-4ADB-A266-31C6B9CD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89200-A856-43D8-9C58-840019735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8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12B9D-88F3-41D9-81AC-9C2E288B6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B959A-B479-40C1-86B0-E58C99780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5D69D-60BE-48E9-A7D9-374D6D5EC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0D443-E537-4B1A-B020-04CB45660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019B2-350C-45D3-821B-1FAD77C43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AAF0D-947A-423B-9181-95D413F6B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1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841CE-12E7-418C-AB97-9940F883E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2A917E-4BC1-4E81-A414-BC166BEE1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C3F3E-CD97-4A0E-AFF3-5C6E7D5C3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3B0F6-311E-4693-9AA3-54FA30E7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C3464B-52C4-4992-923E-AF15DC82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3FF95-9051-4BE9-B299-6A713C7E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9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18A1A-4C99-4F8B-A616-5783B9D2F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2F0DE3-1D04-46E0-8029-01198FB7B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EEE1A-EB22-4EA2-B54C-6CE003662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BAEA7-E632-4B19-9C2C-C820D1CA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91FAE-3C78-403F-975E-F1AC2B5EA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3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96696-5138-495F-9C21-0FC4C4787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2E19CE-A73C-4F55-876F-89C4E0004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93319-F71B-4F17-8181-C2220D08C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103D8-926C-4D20-8E3D-30599FE27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63AAB-9BEA-4ABE-8BD5-B1D75264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4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222292-348A-4478-A173-DF263BF0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FB1A7-3769-472E-A559-A560C2467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466BF-7D50-4D76-8B28-3E98C7FA58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87448-B88E-4D53-A426-692B6D16F6A6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9E2FE-22F0-4569-8373-E0311D0FC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EF196-B914-4B61-A2EB-9E6E3169A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D261E-3CF4-40FD-A838-B1F1903E0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3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DA7FE1-0D12-4628-B6B6-421B27F9C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166" y="3716679"/>
            <a:ext cx="3886200" cy="2543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9072A8-37B5-42D7-9374-6764B0951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431" y="3716678"/>
            <a:ext cx="2181225" cy="2543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98FA63-1656-46B0-A94C-97C3F3FEE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721" y="3716678"/>
            <a:ext cx="2219325" cy="25336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4AFF09-0DAE-4587-8423-3D7341C2D7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26" y="3716680"/>
            <a:ext cx="220027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84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Theocharopoulos</dc:creator>
  <cp:lastModifiedBy>George Theocharopoulos</cp:lastModifiedBy>
  <cp:revision>2</cp:revision>
  <dcterms:created xsi:type="dcterms:W3CDTF">2021-01-04T21:50:54Z</dcterms:created>
  <dcterms:modified xsi:type="dcterms:W3CDTF">2021-01-04T23:03:13Z</dcterms:modified>
</cp:coreProperties>
</file>