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8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7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FA94-E19E-4195-B922-497599D38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54F9-4FF0-4231-9070-04848D8A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1F0FB-7035-4198-B37F-00B961795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0B477-6D9B-4311-86ED-E4DF4426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A30B8-7C0C-40BB-8670-0E7BA67A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0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EE339-D33A-4223-AB62-5512C699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A3F64-4DE6-46EC-8C4A-EC2B61000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0565D-D0AB-4339-A170-49BA9839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D81E0-B514-404F-904A-FB68DFB2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738B5-FB50-4527-AB33-8024213E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0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227E-9425-48FB-8E3A-005D6E2C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C2CB6-AF55-4CDE-B2F0-988328F4A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080C6-1D57-4507-8F93-3FB74C68C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94B92-7FFB-42AC-8F39-405CEDDD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48235-9592-482B-9887-A8B048E4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4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29635-97A6-4EFC-8F87-AF06F2FB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4A7E1-775A-40EF-965C-07276B4B12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426FE-2EFD-4D84-9A8C-E0C3E8FED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F8E67-FC53-45F5-947F-306FB804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E777C-B3EE-49D1-8602-C150CE239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B8A69-E140-4CBB-8C94-6624DC25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0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9A7B-3FFC-4CE6-8CEB-0AAFB216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83D89-FBBC-4A50-BCE1-FBE8FAECC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BC1EB-3677-48D6-A0AB-138B22DF2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D01FA-5EA0-47F6-B6B9-8CC155A3A9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50D861-E180-405E-B0BB-302853370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5997D9-86B1-4057-ABD1-A677A93FA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6C33B7-5BBF-4A1B-9B87-858ADB04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AD34AB-F92D-4000-95CA-5B0412FA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BED18-B139-4729-88F8-975307FF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43D7F-85EB-4BA4-94A5-DDB82025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36A5B7-637F-4D45-A8C8-651989F8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8ADD9-FA7F-4E06-9852-F2EAC51A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8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971026-C2DD-471D-85DD-481E5567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CF2F99-9882-478C-988C-72179F80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CF0CB-D9EA-4201-B2EF-9717762B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75F6F-7835-46D9-9778-7D580E6EB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AEAE1-51A0-415B-9DE6-0B83FEF5E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80A3-E83C-438B-9AB8-4749E89C1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4401F-1661-42CC-808C-E27A752B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EB2DA-3BC9-472F-A6B3-A0E6901D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FE4F4-4B11-46F3-9EC5-9E99518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47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DB460-ADBF-4CF1-A672-4487F0FD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D5AF7A-74F1-426B-B90E-6EFC3008E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B2554-23A8-41AE-9C0C-CE103DEA8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95316-84E5-4523-9FB8-D8A411CD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7E3EF-AFD5-4D26-94CF-3C84664FA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E993B-B0D4-47E3-8D72-A2FA14FF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4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1B21D-2EA3-44D1-B195-DB26AB54C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A842A7-0D94-4D04-8B33-1D5F780F6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EFEB4-956A-4394-8978-6A246D8C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B7FB8-6900-469F-94F8-350844ABD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88E6B-10A0-48F8-8C36-D60B3400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0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DEDBBA-925D-4B70-88C9-748FAB96D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C97DF-A701-4028-88E9-0916FF18E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36659-17B9-42BA-AA33-BC407089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4B8E8-BEED-434B-AF41-D4FC27CB1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4401-C2AE-4F08-BCB5-73D7D9612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D61393-2B65-4BB3-A86A-67A54CE12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9D262-C4B5-413B-9F16-3686942F8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CB3C0-9304-40D5-B23E-11880036ED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0A6B5-0E37-491C-8AF5-8BC3941A0DC4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BC0EC-96F1-480E-B3F9-290EB19BB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3FA5B-C3C7-49FB-82C8-A58F7399A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D591-BFCE-42E4-BC75-55904CCC0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0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4ED391-BDC1-41F2-8D7C-711E4BC02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8" y="4493051"/>
            <a:ext cx="2895600" cy="205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41AA54-B755-41F2-9207-05CAA995D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450" y="4493051"/>
            <a:ext cx="2876550" cy="1990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189D19-B747-4C22-87FD-7DB5BFEFE0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00" y="4574362"/>
            <a:ext cx="2819400" cy="2038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A55CFF-2031-40D3-9311-13255CA71F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503" y="1950366"/>
            <a:ext cx="12001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2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1</cp:revision>
  <dcterms:created xsi:type="dcterms:W3CDTF">2021-01-28T23:24:49Z</dcterms:created>
  <dcterms:modified xsi:type="dcterms:W3CDTF">2021-01-28T23:26:22Z</dcterms:modified>
</cp:coreProperties>
</file>