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6662D-5FD3-4123-BEFC-3011A234D5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4B80AC-E047-41B8-BFB1-02D0C274D5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5F324-3C6F-4490-A0E1-A546EE3E4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9B18-53FC-442B-84AF-C6BD5B99D8BB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8093C-83E1-4AD7-87E4-1AF545F04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B7C72-F96A-48D8-B8E2-2C985A623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551B2-394B-4137-81C5-B0A4E6CE5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18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8C821-4D48-400A-972C-CD52D9AA5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FF40A-77CC-48C6-92D9-428E095E49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320F3A-549B-4945-9B69-57B2DF40F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9B18-53FC-442B-84AF-C6BD5B99D8BB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9EF8A-8EE8-4643-B7CF-294A9D8F0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1772D-804F-4711-BB46-671B51134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551B2-394B-4137-81C5-B0A4E6CE5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777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B633E-BEAD-41DE-82F2-4570D3726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85B087-DA28-442B-84FC-B9DB2F52E5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8592A6-CD50-4952-B01C-66FB4FC94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9B18-53FC-442B-84AF-C6BD5B99D8BB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B056D-6D18-4C9E-9BBF-B4F107864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202DE8-65E8-47E0-8F9E-49651BB19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551B2-394B-4137-81C5-B0A4E6CE5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245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A8349-2D7A-460B-B3A2-27D492212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7330B-7F8C-49FF-993F-A2F0A7C86B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AE14E-A1E8-4132-A8E8-1CF22C0AF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70CA14-D850-43A8-9869-810DB1588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9B18-53FC-442B-84AF-C6BD5B99D8BB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771648-3343-4976-BC3F-13B81FCC6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224F12-E8CF-4A96-BAE2-8B85211EF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551B2-394B-4137-81C5-B0A4E6CE5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290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2F4D2-1DDE-4856-A073-F6B632A7D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BA48F6-1A51-4BA9-899B-E711202F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36F591-66D9-4867-9BCF-643306F624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5E7288-5DCA-44B6-9B46-3422C84848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5579F-6839-49A1-BD72-5E020F7431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160DE7-DF05-4344-8378-18CE41883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9B18-53FC-442B-84AF-C6BD5B99D8BB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0346E8-3202-4199-B2B7-AA918ECEB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565623-0AC9-4A62-A06F-6F1597E56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551B2-394B-4137-81C5-B0A4E6CE5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659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287B6-620C-40E7-8D87-911CD33EF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07CDC2-8248-4B5C-8A6D-E2FC90651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9B18-53FC-442B-84AF-C6BD5B99D8BB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C91C8-C13C-4B28-A244-08C4FEBBF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62C530-F085-4FB8-9409-FFFC54E09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551B2-394B-4137-81C5-B0A4E6CE5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067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198AAD-365B-46C8-89AF-26A75FE91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9B18-53FC-442B-84AF-C6BD5B99D8BB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9F071B-CE0E-485D-898E-167B5812B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1EACE-4D00-40C9-9F03-2C9949C4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551B2-394B-4137-81C5-B0A4E6CE5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737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19ABD-0776-488C-86F4-4AB8BBB6C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0E31-0C3D-4B8E-92D5-AA272676F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A9476-ADD1-42A8-9751-C3A791DEB5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267CB6-7338-41C3-BBFA-30D7D3A94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9B18-53FC-442B-84AF-C6BD5B99D8BB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B66940-3CD4-45BC-B4F4-4082F4CDE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D244C-8E40-4174-8978-1EA481940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551B2-394B-4137-81C5-B0A4E6CE5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123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BC2AF-CD03-444B-A04B-F616A7ED5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034471-7B05-4463-86A9-5AFE287DF7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E0FB86-672B-4C8C-BB60-BF05955BF9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533779-E017-4E47-B704-3AF407B43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9B18-53FC-442B-84AF-C6BD5B99D8BB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D4D908-9E98-44AD-BD6E-09A0551FA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908A4-2E0A-48CF-9279-EBDB6EB0D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551B2-394B-4137-81C5-B0A4E6CE5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018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D126F-E764-4406-8A03-B42113B8F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2F5567-867E-45BA-BCD1-9C9968803E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CB8DD-527D-4A59-A870-FFF4AA70C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9B18-53FC-442B-84AF-C6BD5B99D8BB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DBC6E-EA76-4011-9653-A7172B819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4C8E7C-8F4E-41E0-AE11-E140A909F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551B2-394B-4137-81C5-B0A4E6CE5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09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B8EB45-D086-4752-A221-FD9B9A72AC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CE370E-7A65-46CF-88B0-FCE091C3A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7F2D4-0006-439D-80E4-2B9D4E7C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9B18-53FC-442B-84AF-C6BD5B99D8BB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6A19D-D41D-42BF-84C1-F7F5D0B8B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C4E039-1810-4229-8ED6-6F126C606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551B2-394B-4137-81C5-B0A4E6CE5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469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7AE394-5F0A-41EA-A9EB-EE3ABAE4C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EE0B85-8813-4D6C-8801-84E3F4552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11F0C-AD94-431A-B15F-29B266A033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59B18-53FC-442B-84AF-C6BD5B99D8BB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AA650C-B0B0-4B61-9277-FF2AB92CC3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946EC-230E-4CD4-B849-213618E0A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551B2-394B-4137-81C5-B0A4E6CE5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35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C1D208-34EB-4971-AC16-C9E793F45D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479" y="4031306"/>
            <a:ext cx="2548585" cy="25387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D34A87-81B0-40FB-8B60-E85A375DF9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037" y="4031307"/>
            <a:ext cx="2548585" cy="25387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ACB96A-1864-44BB-B50C-20B84EA7C2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898" y="4031308"/>
            <a:ext cx="2548585" cy="2538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462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George Theocharopoulos</dc:creator>
  <cp:lastModifiedBy>George Theocharopoulos</cp:lastModifiedBy>
  <cp:revision>2</cp:revision>
  <dcterms:created xsi:type="dcterms:W3CDTF">2021-01-04T20:17:07Z</dcterms:created>
  <dcterms:modified xsi:type="dcterms:W3CDTF">2021-01-04T20:22:10Z</dcterms:modified>
</cp:coreProperties>
</file>