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81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7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58202-946F-4F55-821A-18A9FDDF7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E63A78-E211-42CB-9036-DB9ABF2DA0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08D51-D2B3-4DFC-9102-427D8AE53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6BC01-2BCD-46F9-868A-B732B6692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9011F-FBC5-404E-9A85-9645F33AC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36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7A146-9789-4EAA-833A-D4366E742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5FD14-AC28-4DCE-BA14-37FA1C8A4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AFCF9-96F0-4E79-9A32-07DB3C3B6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BAAA0-FE2E-4ABA-9891-2ECC3DB9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A0B8D-7DA5-4439-AA70-EBD57385F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522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5FEDF-D071-44FB-898A-23B84903B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BCF24-1DD7-4378-8407-BAC63555E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42E6A-C41B-4229-A483-E4368F4B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2DC0F-8B96-4487-A648-F8AD84DDC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BC1DF-3153-470D-8D4A-C315E748E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0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3F2EC-8370-49DB-935D-6FB1D0FE5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CAE04-DBC6-4EF3-A976-72AABB1DD7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2F770-BEE5-4E1B-87B0-5682003C4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E21D68-E5F7-4A13-BF93-6BEDB9E28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79B3C-BF34-4583-A5CA-507A42ED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D7504-D052-44EE-B904-EBFB451E0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275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0409C-3ACC-4EFE-A911-3CCA88B7B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5D969-91BD-470B-8C31-6CC1C64A1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49D60-000D-415C-BF26-0C1AF00F9B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6C6F37-40F5-4368-8E5E-332B70C7A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800D0C-0229-4A5A-8652-11F662A85D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8B19CF-857E-4217-B4C5-62D81B56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7DAB92-FEC4-4B05-8E97-A8C737506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1F9084-47A9-48A8-84EE-AD12F71E1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9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630BD-8457-49E4-A03B-C9C9CC21B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1A2A67-D8FD-4D4F-B997-A9DC6B590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B0ECF4-7B73-45DC-B0AE-4CFDCAFA6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F95F03-A88A-4C99-9DCE-658111924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459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D247A6-7073-45D0-A73B-B25FF3476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79555D-5BDA-48E4-BEEE-96D7FBA81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9E695-C3DB-4B9C-9CF3-8F98C363C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774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2B106-FC8B-412B-85B5-33D0BF9D7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D3436-F377-41E7-A58F-FC9FE4291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ED7AE-5132-4A0A-87B6-5068C02F6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01CF39-6CE7-43DB-B09D-02A2D4156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18735B-EDB9-48CD-8556-978DD7FC0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D7F26C-E8D7-493C-ADB6-D7DCFE13C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58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07348-DC01-429A-9540-877B11B2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9033E0-C700-4069-9BFD-8121C8E5D2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8DCD6-AA50-4055-8C60-64D1238E53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B9D5DD-B5DA-4310-BC89-11B03AB7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A06A6-6C7E-4231-AA75-754ED466B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0B56EB-48E6-489A-88BD-C0EBB2866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66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8842C-A239-4DB1-B2E6-32258635C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55F499-2F14-4748-A733-369B03EAB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F3DED-C091-4004-A6DC-D56A3D0E6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5B415-01F9-4174-BC59-C6DBDAB7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EE37A-4F2E-46B1-8C0C-E41007547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49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636F9C-F5B5-4E7A-BB2B-5AAD2CBA6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E8F916-5374-4170-91CD-914B257904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96F80-25DB-4D2C-8BDC-9BC42DC6B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F2A6A-D079-4E1B-983E-D2BAA0A4C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8BDA1-026D-4D35-9363-36CFE41C8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6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4AC803-5876-4CE0-8E4B-B3E1892C1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81F000-72B9-4441-8F60-0E3E9941D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91B55-A927-462F-BDE6-CB82E202BA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D47A4-83D3-4EF9-A277-24923AA3EA0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707F4-3C5D-4535-B839-A9558F321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FAED6-A4D7-4A0F-A31F-3A545833A1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8A8D7-CA35-4F7B-9C78-B0C782116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30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53DA7F-DB70-43B6-A8D6-90A538547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2" y="4691228"/>
            <a:ext cx="1390650" cy="1057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28F7C7-5F48-43D3-9867-F4261ED96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07" y="3426109"/>
            <a:ext cx="1390650" cy="1047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C9552A-AE70-4530-86CA-8B909F94C3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596" y="4253078"/>
            <a:ext cx="1495425" cy="14954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EFD7EA-9F43-4AB9-ADFD-EE5E0E14EB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07" y="1033347"/>
            <a:ext cx="1123950" cy="10382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541C22-FFDE-45BB-917C-0A606A5DA1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07" y="2220203"/>
            <a:ext cx="1400175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90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Theocharopoulos</dc:creator>
  <cp:lastModifiedBy>George Theocharopoulos</cp:lastModifiedBy>
  <cp:revision>1</cp:revision>
  <dcterms:created xsi:type="dcterms:W3CDTF">2021-01-28T20:26:26Z</dcterms:created>
  <dcterms:modified xsi:type="dcterms:W3CDTF">2021-01-28T20:28:50Z</dcterms:modified>
</cp:coreProperties>
</file>