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48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7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8C0AE-EDC5-4149-8214-E59DCAE27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70ED07-B388-411E-8E61-C3F072AD1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1181B-0B1C-4D56-8D5A-76AC38771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E98BD-5F76-4C1D-9858-8A379CC7D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CF49E-BAC2-401C-B46B-B3DD40A1F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9EA87-4628-415D-8163-541667781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15D00-C15A-42F3-BC4A-B0E7E771A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998B4-9576-4BFE-97D3-829949F6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B26C8-DB76-4F0E-A7D7-6506D8FFB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6033B-98AA-4F9C-8D20-7005E0566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5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8B4AE-2979-4C59-9D7B-51BCF20E3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16AC2-8CC5-4A6F-BD02-30025B85B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940F-6247-4C00-B4DC-224778907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FFD70-4531-4FCC-8AD8-D02EEBFF3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5C652-A762-4D71-8FF2-E1CE2FF03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9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9D4AD-26BF-44B8-9E92-C64C971CC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29D57-25E3-47CE-9AB2-29412534A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C7FF2-3983-4B79-B84D-1D3013B0B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9B75E-1951-4B7C-A921-61F7108A1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209B7-0D3B-4B64-83D4-2E44347C1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A83847-FC18-41FF-AE9E-0BF74AC9D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35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79058-9A35-4E1E-B541-C2F11A18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4C902-FC8A-44A9-8EDA-1A5C39BFD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7EE05-0334-43A1-A254-C1827A011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AF0F8A-8941-4592-9681-483415BD32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C41731-C704-468B-A13A-69C94E774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26E4E7-7FBF-4EC8-8933-037748AAF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D33607-75DC-4113-9ECC-3BEA1AFFC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A897B3-605C-49E2-93A4-288078E2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79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E4473-9305-40D2-97B4-D3606F083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44CA97-018C-4D42-BA43-3DF536C61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F02C87-6EF2-4D5C-A3FA-E75229A27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D94949-71CC-4CC9-B661-6EDF4CDC2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666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8566D9-4C72-4788-B642-12797F5E6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042852-6CD0-468E-AF71-9C10D5C6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F733E-FDB8-4EF6-B4AC-52442440E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18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226AD-4949-401F-B192-0554AA4A8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BB0FC-9D74-48B8-92EE-E76D87F0C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C20A4-D6EB-481D-B539-25D5405B4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0444C-D3DE-427F-9F90-4613A85F5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337748-48B3-42D2-BBC0-B927C51D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499CD6-5FFB-4D83-9892-09EBEB811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89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0AE8F-BB6C-4F4D-B19A-8F04A9E46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90E55A-F918-4447-B6DC-367CBC395D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DDF85-1F82-4FFF-A8C0-B53735DA1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35DAC-5F0A-47D7-9193-CAEC10A5B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D6E8B4-E1D5-4D68-98CC-6D3C446CD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899F7-C5F0-4866-A399-04509359E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01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7ED10-2307-4AAB-8BA2-784B549C3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1D4619-4653-4686-A607-C6A38E875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81274-7B70-48C3-9913-C9C0E244B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CCCCA-F53C-4BA0-B0D9-0A039001A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9EF96-3EC5-4532-AD1F-B210E41AF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5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30380A-197D-4BBE-850F-408F55E27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74BDC-936C-4D7D-A56D-3105D4B8B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4C057-68F9-4D56-81FD-863878BD2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8E343-54CE-40E0-B080-C4DDEB6A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3A232-A329-4978-BD90-041E2D607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9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18BC35-8A2B-43F3-BFBB-79A99E97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EC4F4-6F32-4254-8042-3A8CC4305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C7184-6DDA-4616-974E-794E87F44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B1FA6-CE93-4281-880B-DB45FA65A345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6D8D1-574C-4C17-89F9-E85191087F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9C338-FAC2-4EE2-97EB-F95BCACA40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E271B-6FEE-42E9-9F30-60C454FB5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74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12BFCA-04FE-4486-AEFD-9EC21DCD2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883" y="4350897"/>
            <a:ext cx="1181100" cy="1304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9F2B58-7FD5-4B3A-92BC-C047888DF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66" y="1657350"/>
            <a:ext cx="1990725" cy="1771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FCDFF7-B0E5-407E-8C9A-CD04E35622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66" y="3703197"/>
            <a:ext cx="2009775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42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Theocharopoulos</dc:creator>
  <cp:lastModifiedBy>George Theocharopoulos</cp:lastModifiedBy>
  <cp:revision>1</cp:revision>
  <dcterms:created xsi:type="dcterms:W3CDTF">2021-01-28T20:29:16Z</dcterms:created>
  <dcterms:modified xsi:type="dcterms:W3CDTF">2021-01-28T20:31:06Z</dcterms:modified>
</cp:coreProperties>
</file>