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AF2D1-F3F3-4925-965B-7B3A497BE8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683CCA-2D0E-4137-8B99-C32201FF62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1BFBF6-2146-469F-A4B4-8A0A4FE33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9FB15-9765-47DE-85A3-85DCAA859350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276458-F784-4A92-943A-04F25CF87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7E305-1E7D-45DC-AAF1-8103E5ECF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DB41-B449-409A-8976-2AD23447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81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E40C9-4EDA-4565-B11A-EFFFC5222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A5395-8B13-470E-9AA3-973A59778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D0CD9-DF23-4F18-9B9F-AF49296BE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9FB15-9765-47DE-85A3-85DCAA859350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C75A2-5156-4105-97B0-916E8721D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D3805-F6C9-4F53-87FF-329BFFD5C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DB41-B449-409A-8976-2AD23447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86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921B-8FE7-4FF6-BB13-CD0E19814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9143C-FB9B-4EB7-9589-45E48D568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B16992-B359-42D7-94C4-88C587681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9FB15-9765-47DE-85A3-85DCAA859350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7A1A6-DF10-4B7F-918B-A6A4CD822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A01CC-04DB-4B08-9D02-27B0462EB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DB41-B449-409A-8976-2AD23447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564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E6D70-8393-4C54-BE16-00DA6D844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F2E58-D691-4780-A227-032366F17B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F282CB-2B18-4B0E-BFDB-0F6955F7E5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36274A-3ECA-4CC7-A9EB-481EA59D0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9FB15-9765-47DE-85A3-85DCAA859350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00EE14-CC8C-423F-B869-F48F772E5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B31552-9A96-44C9-98A4-BBD3EAEEB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DB41-B449-409A-8976-2AD23447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96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D54A3-223B-420F-B175-0DE7F78C1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270BD-E03D-4095-9272-FB878DEF6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17444-166E-4625-9BA6-D15C13CD5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64CFBF-F16D-42E4-9799-64CEAA3E3B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54A074-9DD9-4B92-94A9-EDE11B468A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F489DC-C9A5-4192-A1E2-DCB215AC2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9FB15-9765-47DE-85A3-85DCAA859350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12B3DB-F13A-494B-8CE4-0F3782AF5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322976-8620-4E22-AC21-6B3D9014A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DB41-B449-409A-8976-2AD23447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288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2D9DD-D6A1-40D0-9594-2B5FDCC74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BCEF48-BA69-4A53-B0C4-CB0568A01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9FB15-9765-47DE-85A3-85DCAA859350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F19962-681E-48DC-8E8A-9130E67FB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BDE815-4A20-44DA-A9AF-6870EDA3C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DB41-B449-409A-8976-2AD23447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850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9F45F4-1A82-4A60-9CC9-81AA73E79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9FB15-9765-47DE-85A3-85DCAA859350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1DA5C9-18C6-4AC2-840E-82C348DF7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EA4BC-EF3A-49B6-AED7-900F5F1F6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DB41-B449-409A-8976-2AD23447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59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E266D-C015-4CF2-BED0-74FD1467F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1B83E-FC73-4518-8D50-04483EC51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81E42-8712-448C-BC83-62B149CA50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3A82DD-0373-42F6-8DA8-94C38E2DA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9FB15-9765-47DE-85A3-85DCAA859350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15FB0A-35FB-4CA6-B5B1-EB67E5A7B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F03965-8D86-44F7-80E1-CE6118278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DB41-B449-409A-8976-2AD23447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822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41FB6-6490-40C2-8DB8-4427BBAAE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E6CD86-B4D7-4A07-A0B6-EDDD6DDEC4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04784-0DA4-41DA-909B-958C951938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6052A4-DD5F-4C9B-9BCC-A4A1FC76E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9FB15-9765-47DE-85A3-85DCAA859350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7A0C66-D8F0-4466-98EF-192A84DF7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DB65C8-2623-4C07-8581-EA12060D9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DB41-B449-409A-8976-2AD23447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93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31708-A2C7-4A83-90C0-BF650DC9D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2C9EDE-18A9-4BAF-B367-AB7B2B7C1C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726BB-0245-4A31-A747-12EC2724A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9FB15-9765-47DE-85A3-85DCAA859350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6D2C1-5B6E-46C5-B551-F6AE75046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4B6BF-8A39-4B71-A191-11BBFBE81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DB41-B449-409A-8976-2AD23447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45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6DB773-EE17-4614-B864-4FAC3B1028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E6D937-3EF4-42A7-8B1D-BB37C2D05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63238E-0C85-4C62-B3A0-2D5FD73FF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9FB15-9765-47DE-85A3-85DCAA859350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7FD5C-1402-47D2-B13A-772D7711B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B3365-4D6E-4DCE-A722-95AAAF6B2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DB41-B449-409A-8976-2AD23447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638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BBB17F-329F-4D64-950D-4C36304FE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54EA4-6BC5-4BB9-9587-B05AFB8DA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EBE53-BAA3-4AD2-B2F3-988C4A6966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9FB15-9765-47DE-85A3-85DCAA859350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FC580-73B9-4AEE-A781-1B0B495B0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8E9FB-ACEE-4372-A58E-5512511A30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0DB41-B449-409A-8976-2AD23447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54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AE0A4B7-7871-41AE-9A7A-B8B9390FF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0" y="2724346"/>
            <a:ext cx="2124075" cy="4114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A4AB53-C0DE-46D0-8205-ED0F84F6C6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322" y="422622"/>
            <a:ext cx="2476500" cy="5581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3C7EC1-A356-4264-BBDA-E53FE3F4D7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29" y="5889553"/>
            <a:ext cx="771525" cy="6191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7F6E0B-4D09-4DC0-9A25-A0E789398D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56" y="5181401"/>
            <a:ext cx="1114425" cy="5429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A0D687-3FD3-40C2-887E-49733939F8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854" y="5756622"/>
            <a:ext cx="600075" cy="4953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B08A7A-901D-496E-B765-0F07F4DA21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04" y="4238821"/>
            <a:ext cx="857250" cy="5429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2D3C7E-DB7D-439B-820C-6EC902DB3B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2" y="606078"/>
            <a:ext cx="273367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508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George Theocharopoulos</dc:creator>
  <cp:lastModifiedBy>George Theocharopoulos</cp:lastModifiedBy>
  <cp:revision>3</cp:revision>
  <dcterms:created xsi:type="dcterms:W3CDTF">2021-01-04T21:58:50Z</dcterms:created>
  <dcterms:modified xsi:type="dcterms:W3CDTF">2021-01-04T23:02:32Z</dcterms:modified>
</cp:coreProperties>
</file>